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offeine0327/slime-defens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4438C9-DDD0-4121-A3CD-AD44B51EE25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5115114" y="3429000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3976271" y="2967335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ln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4124081" y="966669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4124081" y="50500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4226170" y="107343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124080" y="5016027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40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출시를 목적으로 만들던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목표이다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다른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된다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이외에도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 등 전략적으로 스테이지를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헤쳐나가며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클리어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08" y="81742"/>
            <a:ext cx="2403707" cy="13427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47" y="947530"/>
            <a:ext cx="2415129" cy="1342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0FB165-BA12-4CD3-9AA1-5B83CAE2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63" y="2410482"/>
            <a:ext cx="3171031" cy="4340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Google Sheet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600" dirty="0" err="1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600" dirty="0">
              <a:ln w="9525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pattern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만들기 위하여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타워 디펜스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본선에 나가는 친구를 도와주는 도우미로서 기능경기대회를 간접적으로 참여하였다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- 2.5D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빌보드 시스템을 적용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b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</a:b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#2.5D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791C00-1B49-4E56-8341-3E8E288E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3808220" y="65341"/>
            <a:ext cx="2605259" cy="162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64CF5C-6329-4E4F-8A06-A7B6926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617811" y="977582"/>
            <a:ext cx="2385810" cy="14911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60294-003E-4BBB-B7D7-571B4910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17" y="2793153"/>
            <a:ext cx="3300627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rgbClr val="8FAADC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컴퓨터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759</Words>
  <Application>Microsoft Office PowerPoint</Application>
  <PresentationFormat>와이드스크린</PresentationFormat>
  <Paragraphs>225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295</cp:revision>
  <dcterms:created xsi:type="dcterms:W3CDTF">2024-04-10T23:02:10Z</dcterms:created>
  <dcterms:modified xsi:type="dcterms:W3CDTF">2024-06-03T16:49:00Z</dcterms:modified>
</cp:coreProperties>
</file>